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84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7T15:48:46.845" v="3" actId="1076"/>
      <pc:docMkLst>
        <pc:docMk/>
      </pc:docMkLst>
      <pc:sldChg chg="modSp mod">
        <pc:chgData name="Coordinador Financiero" userId="230f07d7-9219-4ae9-9b7a-dfa43e10f03b" providerId="ADAL" clId="{7E239C74-35E2-4D3B-8BC3-8173BB2B6485}" dt="2026-02-17T15:48:46.845" v="3" actId="1076"/>
        <pc:sldMkLst>
          <pc:docMk/>
          <pc:sldMk cId="3432464696" sldId="284"/>
        </pc:sldMkLst>
        <pc:spChg chg="mod">
          <ac:chgData name="Coordinador Financiero" userId="230f07d7-9219-4ae9-9b7a-dfa43e10f03b" providerId="ADAL" clId="{7E239C74-35E2-4D3B-8BC3-8173BB2B6485}" dt="2026-02-17T15:48:46.845" v="3" actId="1076"/>
          <ac:spMkLst>
            <pc:docMk/>
            <pc:sldMk cId="3432464696" sldId="284"/>
            <ac:spMk id="15" creationId="{00000000-0000-0000-0000-000000000000}"/>
          </ac:spMkLst>
        </pc:spChg>
        <pc:picChg chg="mod">
          <ac:chgData name="Coordinador Financiero" userId="230f07d7-9219-4ae9-9b7a-dfa43e10f03b" providerId="ADAL" clId="{7E239C74-35E2-4D3B-8BC3-8173BB2B6485}" dt="2026-02-17T15:48:42.076" v="2" actId="1076"/>
          <ac:picMkLst>
            <pc:docMk/>
            <pc:sldMk cId="3432464696" sldId="284"/>
            <ac:picMk id="16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/>
          <p:cNvCxnSpPr/>
          <p:nvPr/>
        </p:nvCxnSpPr>
        <p:spPr>
          <a:xfrm>
            <a:off x="2470148" y="2094653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482850" y="5153064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/>
          <p:cNvSpPr>
            <a:spLocks noGrp="1"/>
          </p:cNvSpPr>
          <p:nvPr>
            <p:ph type="ctrTitle"/>
          </p:nvPr>
        </p:nvSpPr>
        <p:spPr>
          <a:xfrm>
            <a:off x="1491974" y="2184401"/>
            <a:ext cx="6175508" cy="2942488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300" dirty="0"/>
            </a:br>
            <a:br>
              <a:rPr lang="es-GT" sz="2300" dirty="0"/>
            </a:br>
            <a:br>
              <a:rPr lang="es-GT" sz="2300" dirty="0"/>
            </a:br>
            <a:r>
              <a:rPr lang="es-GT" sz="2300" dirty="0"/>
              <a:t>La Asociación Deportiva Nacional de Tiro con Armas de Caza con relación al numeral 24 del artículo 10 del Capítulo segundo, Decreto 57-2008 </a:t>
            </a:r>
            <a:br>
              <a:rPr lang="es-GT" sz="2300" dirty="0"/>
            </a:br>
            <a:r>
              <a:rPr lang="es-GT" sz="2300" dirty="0"/>
              <a:t>informa:</a:t>
            </a:r>
            <a:br>
              <a:rPr lang="es-GT" sz="2300" dirty="0"/>
            </a:br>
            <a:r>
              <a:rPr lang="es-GT" sz="2300" dirty="0"/>
              <a:t>Que por ser esta Asociación una Institución pública aunque no es de carácter internacional, ha publicado en los numerales correspondientes de este artículo las compras y contrataciones realizadas con fondos públicos.</a:t>
            </a:r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1309894" y="6130732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24, Ley de Acceso a la Información Pública)</a:t>
            </a:r>
          </a:p>
          <a:p>
            <a:r>
              <a:rPr lang="es-GT" sz="850" b="1" dirty="0"/>
              <a:t>INFORMACIÓN DE COMPRAS Y CONTRATACIONES DE ENTIDADES DE CARÁCTER INTERNACIONAL</a:t>
            </a:r>
          </a:p>
          <a:p>
            <a:r>
              <a:rPr lang="es-GT" sz="900" b="1" dirty="0"/>
              <a:t>Vigente período 2026</a:t>
            </a:r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62476" y="5986604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836965" y="7516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50" b="1" dirty="0"/>
              <a:t>Asociación Deportiva Nacional de Tiro con Armas de Caza</a:t>
            </a:r>
          </a:p>
        </p:txBody>
      </p:sp>
      <p:pic>
        <p:nvPicPr>
          <p:cNvPr id="17" name="Imagen 1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426149" y="738789"/>
            <a:ext cx="5940000" cy="25714"/>
          </a:xfrm>
          <a:prstGeom prst="rect">
            <a:avLst/>
          </a:prstGeom>
        </p:spPr>
      </p:pic>
      <p:pic>
        <p:nvPicPr>
          <p:cNvPr id="18" name="Imagen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29" y="-199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464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3155</TotalTime>
  <Words>104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La Asociación Deportiva Nacional de Tiro con Armas de Caza con relación al numeral 24 del artículo 10 del Capítulo segundo, Decreto 57-2008  informa: Que por ser esta Asociación una Institución pública aunque no es de carácter internacional, ha publicado en los numerales correspondientes de este artículo las compras y contrataciones realizadas con fondos públicos.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211</cp:revision>
  <cp:lastPrinted>2020-02-25T16:59:17Z</cp:lastPrinted>
  <dcterms:created xsi:type="dcterms:W3CDTF">2017-06-09T21:20:02Z</dcterms:created>
  <dcterms:modified xsi:type="dcterms:W3CDTF">2026-02-17T15:48:50Z</dcterms:modified>
</cp:coreProperties>
</file>